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1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3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9.svg"/><Relationship Id="rId5" Type="http://schemas.openxmlformats.org/officeDocument/2006/relationships/image" Target="../media/image10.pn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5.svg"/><Relationship Id="rId9" Type="http://schemas.openxmlformats.org/officeDocument/2006/relationships/image" Target="../media/image7.jpe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3.jpe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8.jpeg"/><Relationship Id="rId5" Type="http://schemas.openxmlformats.org/officeDocument/2006/relationships/image" Target="../media/image10.png"/><Relationship Id="rId15" Type="http://schemas.openxmlformats.org/officeDocument/2006/relationships/image" Target="../media/image32.svg"/><Relationship Id="rId10" Type="http://schemas.openxmlformats.org/officeDocument/2006/relationships/image" Target="../media/image27.jpeg"/><Relationship Id="rId19" Type="http://schemas.openxmlformats.org/officeDocument/2006/relationships/image" Target="../media/image36.svg"/><Relationship Id="rId4" Type="http://schemas.openxmlformats.org/officeDocument/2006/relationships/image" Target="../media/image15.sv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1650549" y="6117860"/>
            <a:ext cx="5097539" cy="3606509"/>
          </a:xfrm>
          <a:custGeom>
            <a:avLst/>
            <a:gdLst/>
            <a:ahLst/>
            <a:cxnLst/>
            <a:rect l="l" t="t" r="r" b="b"/>
            <a:pathLst>
              <a:path w="5097539" h="3606509">
                <a:moveTo>
                  <a:pt x="0" y="0"/>
                </a:moveTo>
                <a:lnTo>
                  <a:pt x="5097539" y="0"/>
                </a:lnTo>
                <a:lnTo>
                  <a:pt x="5097539" y="3606508"/>
                </a:lnTo>
                <a:lnTo>
                  <a:pt x="0" y="36065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650549" y="745782"/>
            <a:ext cx="5257778" cy="5257778"/>
          </a:xfrm>
          <a:custGeom>
            <a:avLst/>
            <a:gdLst/>
            <a:ahLst/>
            <a:cxnLst/>
            <a:rect l="l" t="t" r="r" b="b"/>
            <a:pathLst>
              <a:path w="5257778" h="5257778">
                <a:moveTo>
                  <a:pt x="0" y="0"/>
                </a:moveTo>
                <a:lnTo>
                  <a:pt x="5257779" y="0"/>
                </a:lnTo>
                <a:lnTo>
                  <a:pt x="5257779" y="5257778"/>
                </a:lnTo>
                <a:lnTo>
                  <a:pt x="0" y="52577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054744" y="5176476"/>
            <a:ext cx="3476948" cy="4450494"/>
          </a:xfrm>
          <a:custGeom>
            <a:avLst/>
            <a:gdLst/>
            <a:ahLst/>
            <a:cxnLst/>
            <a:rect l="l" t="t" r="r" b="b"/>
            <a:pathLst>
              <a:path w="3476948" h="4450494">
                <a:moveTo>
                  <a:pt x="0" y="0"/>
                </a:moveTo>
                <a:lnTo>
                  <a:pt x="3476948" y="0"/>
                </a:lnTo>
                <a:lnTo>
                  <a:pt x="3476948" y="4450494"/>
                </a:lnTo>
                <a:lnTo>
                  <a:pt x="0" y="4450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30382" y="1598767"/>
            <a:ext cx="10422795" cy="318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"Construction of Kvitkova Street from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Sumgaitska st. to Khomenko st., Cherkasy" 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60F2C210-9058-4046-A522-88787E440D6D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42797897-5C87-49FA-ABB6-AB50577D94EE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835773" y="7696921"/>
            <a:ext cx="6778625" cy="3210272"/>
            <a:chOff x="0" y="0"/>
            <a:chExt cx="1501729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 descr="Abstract Vector Background Corner Shape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 descr="Abstract Vector Background Corner Shape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34205" y="2646268"/>
            <a:ext cx="8846099" cy="5724051"/>
            <a:chOff x="0" y="0"/>
            <a:chExt cx="3057285" cy="19782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57285" cy="1978279"/>
            </a:xfrm>
            <a:custGeom>
              <a:avLst/>
              <a:gdLst/>
              <a:ahLst/>
              <a:cxnLst/>
              <a:rect l="l" t="t" r="r" b="b"/>
              <a:pathLst>
                <a:path w="3057285" h="1978279">
                  <a:moveTo>
                    <a:pt x="0" y="0"/>
                  </a:moveTo>
                  <a:lnTo>
                    <a:pt x="3057285" y="0"/>
                  </a:lnTo>
                  <a:lnTo>
                    <a:pt x="3057285" y="1978279"/>
                  </a:lnTo>
                  <a:lnTo>
                    <a:pt x="0" y="197827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057285" cy="2016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 descr="Abstract Vector Background Corner Shape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803224" y="9396439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2" y="0"/>
                </a:lnTo>
                <a:lnTo>
                  <a:pt x="1394412" y="779127"/>
                </a:lnTo>
                <a:lnTo>
                  <a:pt x="0" y="779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065797" y="9396439"/>
            <a:ext cx="668782" cy="779127"/>
          </a:xfrm>
          <a:custGeom>
            <a:avLst/>
            <a:gdLst/>
            <a:ahLst/>
            <a:cxnLst/>
            <a:rect l="l" t="t" r="r" b="b"/>
            <a:pathLst>
              <a:path w="668782" h="779127">
                <a:moveTo>
                  <a:pt x="0" y="0"/>
                </a:moveTo>
                <a:lnTo>
                  <a:pt x="668783" y="0"/>
                </a:lnTo>
                <a:lnTo>
                  <a:pt x="668783" y="779127"/>
                </a:lnTo>
                <a:lnTo>
                  <a:pt x="0" y="779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633568" y="963304"/>
            <a:ext cx="17046735" cy="1532486"/>
            <a:chOff x="0" y="0"/>
            <a:chExt cx="5891492" cy="529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91492" cy="529640"/>
            </a:xfrm>
            <a:custGeom>
              <a:avLst/>
              <a:gdLst/>
              <a:ahLst/>
              <a:cxnLst/>
              <a:rect l="l" t="t" r="r" b="b"/>
              <a:pathLst>
                <a:path w="5891492" h="529640">
                  <a:moveTo>
                    <a:pt x="0" y="0"/>
                  </a:moveTo>
                  <a:lnTo>
                    <a:pt x="5891492" y="0"/>
                  </a:lnTo>
                  <a:lnTo>
                    <a:pt x="5891492" y="529640"/>
                  </a:lnTo>
                  <a:lnTo>
                    <a:pt x="0" y="52964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891492" cy="567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633568" y="2646268"/>
            <a:ext cx="8090531" cy="5724051"/>
          </a:xfrm>
          <a:custGeom>
            <a:avLst/>
            <a:gdLst/>
            <a:ahLst/>
            <a:cxnLst/>
            <a:rect l="l" t="t" r="r" b="b"/>
            <a:pathLst>
              <a:path w="8090531" h="5724051">
                <a:moveTo>
                  <a:pt x="0" y="0"/>
                </a:moveTo>
                <a:lnTo>
                  <a:pt x="8090531" y="0"/>
                </a:lnTo>
                <a:lnTo>
                  <a:pt x="8090531" y="5724050"/>
                </a:lnTo>
                <a:lnTo>
                  <a:pt x="0" y="5724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534294" y="3104122"/>
            <a:ext cx="741662" cy="743521"/>
          </a:xfrm>
          <a:custGeom>
            <a:avLst/>
            <a:gdLst/>
            <a:ahLst/>
            <a:cxnLst/>
            <a:rect l="l" t="t" r="r" b="b"/>
            <a:pathLst>
              <a:path w="741662" h="743521">
                <a:moveTo>
                  <a:pt x="0" y="0"/>
                </a:moveTo>
                <a:lnTo>
                  <a:pt x="741663" y="0"/>
                </a:lnTo>
                <a:lnTo>
                  <a:pt x="741663" y="743521"/>
                </a:lnTo>
                <a:lnTo>
                  <a:pt x="0" y="743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534294" y="4533443"/>
            <a:ext cx="826800" cy="826800"/>
          </a:xfrm>
          <a:custGeom>
            <a:avLst/>
            <a:gdLst/>
            <a:ahLst/>
            <a:cxnLst/>
            <a:rect l="l" t="t" r="r" b="b"/>
            <a:pathLst>
              <a:path w="826800" h="826800">
                <a:moveTo>
                  <a:pt x="0" y="0"/>
                </a:moveTo>
                <a:lnTo>
                  <a:pt x="826800" y="0"/>
                </a:lnTo>
                <a:lnTo>
                  <a:pt x="826800" y="826800"/>
                </a:lnTo>
                <a:lnTo>
                  <a:pt x="0" y="826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17669" y="5797740"/>
            <a:ext cx="660051" cy="1007712"/>
          </a:xfrm>
          <a:custGeom>
            <a:avLst/>
            <a:gdLst/>
            <a:ahLst/>
            <a:cxnLst/>
            <a:rect l="l" t="t" r="r" b="b"/>
            <a:pathLst>
              <a:path w="660051" h="1007712">
                <a:moveTo>
                  <a:pt x="0" y="0"/>
                </a:moveTo>
                <a:lnTo>
                  <a:pt x="660051" y="0"/>
                </a:lnTo>
                <a:lnTo>
                  <a:pt x="660051" y="1007711"/>
                </a:lnTo>
                <a:lnTo>
                  <a:pt x="0" y="10077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559092" y="7242949"/>
            <a:ext cx="956009" cy="936889"/>
          </a:xfrm>
          <a:custGeom>
            <a:avLst/>
            <a:gdLst/>
            <a:ahLst/>
            <a:cxnLst/>
            <a:rect l="l" t="t" r="r" b="b"/>
            <a:pathLst>
              <a:path w="956009" h="936889">
                <a:moveTo>
                  <a:pt x="0" y="0"/>
                </a:moveTo>
                <a:lnTo>
                  <a:pt x="956009" y="0"/>
                </a:lnTo>
                <a:lnTo>
                  <a:pt x="956009" y="936888"/>
                </a:lnTo>
                <a:lnTo>
                  <a:pt x="0" y="9368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10569" y="1154145"/>
            <a:ext cx="16866862" cy="126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2"/>
              </a:lnSpc>
            </a:pPr>
            <a:r>
              <a:rPr lang="en-US" sz="4364" b="1" spc="7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"Construction of Kvitkova Street from Sumgaitska st. to Khomenko st., Cherkasy" 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495156" y="8652057"/>
            <a:ext cx="8298739" cy="1385370"/>
            <a:chOff x="0" y="0"/>
            <a:chExt cx="2868113" cy="4787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868113" cy="478795"/>
            </a:xfrm>
            <a:custGeom>
              <a:avLst/>
              <a:gdLst/>
              <a:ahLst/>
              <a:cxnLst/>
              <a:rect l="l" t="t" r="r" b="b"/>
              <a:pathLst>
                <a:path w="2868113" h="478795">
                  <a:moveTo>
                    <a:pt x="0" y="0"/>
                  </a:moveTo>
                  <a:lnTo>
                    <a:pt x="2868113" y="0"/>
                  </a:lnTo>
                  <a:lnTo>
                    <a:pt x="2868113" y="478795"/>
                  </a:lnTo>
                  <a:lnTo>
                    <a:pt x="0" y="47879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868113" cy="516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958655" y="8820900"/>
            <a:ext cx="7530888" cy="8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sz="3129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3317"/>
              </a:lnSpc>
            </a:pPr>
            <a:r>
              <a:rPr lang="en-US" sz="3129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4 070 000 EUR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45922" y="2545851"/>
            <a:ext cx="6987989" cy="599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endParaRPr/>
          </a:p>
          <a:p>
            <a:pPr algn="l">
              <a:lnSpc>
                <a:spcPts val="2965"/>
              </a:lnSpc>
            </a:pPr>
            <a:endParaRPr/>
          </a:p>
          <a:p>
            <a:pPr algn="l">
              <a:lnSpc>
                <a:spcPts val="2965"/>
              </a:lnSpc>
            </a:pPr>
            <a:r>
              <a:rPr lang="en-US" sz="3223" spc="5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arrangement of the road </a:t>
            </a: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r>
              <a:rPr lang="en-US" sz="3223" spc="5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arrangement of velo tracks</a:t>
            </a: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r>
              <a:rPr lang="en-US" sz="3223" spc="5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street lighting </a:t>
            </a: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r>
              <a:rPr lang="en-US" sz="3223" spc="5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landscaping </a:t>
            </a: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4979319" y="9748982"/>
            <a:ext cx="7086259" cy="74040"/>
          </a:xfrm>
          <a:prstGeom prst="rect">
            <a:avLst/>
          </a:prstGeom>
          <a:solidFill>
            <a:srgbClr val="1B517B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-1150418" y="-1672531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 flipH="1">
            <a:off x="15423778" y="-1548466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941781" y="562575"/>
            <a:ext cx="10864358" cy="9253104"/>
            <a:chOff x="0" y="0"/>
            <a:chExt cx="3754811" cy="31979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54812" cy="3197949"/>
            </a:xfrm>
            <a:custGeom>
              <a:avLst/>
              <a:gdLst/>
              <a:ahLst/>
              <a:cxnLst/>
              <a:rect l="l" t="t" r="r" b="b"/>
              <a:pathLst>
                <a:path w="3754812" h="3197949">
                  <a:moveTo>
                    <a:pt x="0" y="0"/>
                  </a:moveTo>
                  <a:lnTo>
                    <a:pt x="3754812" y="0"/>
                  </a:lnTo>
                  <a:lnTo>
                    <a:pt x="3754812" y="3197949"/>
                  </a:lnTo>
                  <a:lnTo>
                    <a:pt x="0" y="319794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754811" cy="3236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682428" y="9307247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1" y="0"/>
                </a:lnTo>
                <a:lnTo>
                  <a:pt x="1394411" y="779128"/>
                </a:lnTo>
                <a:lnTo>
                  <a:pt x="0" y="7791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71630" y="9258300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5"/>
                </a:lnTo>
                <a:lnTo>
                  <a:pt x="0" y="8280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56419" y="6748812"/>
            <a:ext cx="6357909" cy="3066867"/>
          </a:xfrm>
          <a:custGeom>
            <a:avLst/>
            <a:gdLst/>
            <a:ahLst/>
            <a:cxnLst/>
            <a:rect l="l" t="t" r="r" b="b"/>
            <a:pathLst>
              <a:path w="6357909" h="3066867">
                <a:moveTo>
                  <a:pt x="0" y="0"/>
                </a:moveTo>
                <a:lnTo>
                  <a:pt x="6357909" y="0"/>
                </a:lnTo>
                <a:lnTo>
                  <a:pt x="6357909" y="3066867"/>
                </a:lnTo>
                <a:lnTo>
                  <a:pt x="0" y="30668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09" t="-9695" r="-4234" b="-46867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47605" y="3641320"/>
            <a:ext cx="6375538" cy="3107492"/>
          </a:xfrm>
          <a:custGeom>
            <a:avLst/>
            <a:gdLst/>
            <a:ahLst/>
            <a:cxnLst/>
            <a:rect l="l" t="t" r="r" b="b"/>
            <a:pathLst>
              <a:path w="6375538" h="3107492">
                <a:moveTo>
                  <a:pt x="0" y="0"/>
                </a:moveTo>
                <a:lnTo>
                  <a:pt x="6375538" y="0"/>
                </a:lnTo>
                <a:lnTo>
                  <a:pt x="6375538" y="3107492"/>
                </a:lnTo>
                <a:lnTo>
                  <a:pt x="0" y="3107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916" t="-31854" r="-1368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1996790" y="5895239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47605" y="562575"/>
            <a:ext cx="6375538" cy="3078745"/>
          </a:xfrm>
          <a:custGeom>
            <a:avLst/>
            <a:gdLst/>
            <a:ahLst/>
            <a:cxnLst/>
            <a:rect l="l" t="t" r="r" b="b"/>
            <a:pathLst>
              <a:path w="6375538" h="3078745">
                <a:moveTo>
                  <a:pt x="0" y="0"/>
                </a:moveTo>
                <a:lnTo>
                  <a:pt x="6375538" y="0"/>
                </a:lnTo>
                <a:lnTo>
                  <a:pt x="6375538" y="3078745"/>
                </a:lnTo>
                <a:lnTo>
                  <a:pt x="0" y="30787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2242" b="-139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204295" y="2387986"/>
            <a:ext cx="1216532" cy="1247725"/>
          </a:xfrm>
          <a:custGeom>
            <a:avLst/>
            <a:gdLst/>
            <a:ahLst/>
            <a:cxnLst/>
            <a:rect l="l" t="t" r="r" b="b"/>
            <a:pathLst>
              <a:path w="1216532" h="1247725">
                <a:moveTo>
                  <a:pt x="0" y="0"/>
                </a:moveTo>
                <a:lnTo>
                  <a:pt x="1216533" y="0"/>
                </a:lnTo>
                <a:lnTo>
                  <a:pt x="1216533" y="1247725"/>
                </a:lnTo>
                <a:lnTo>
                  <a:pt x="0" y="12477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131832" y="4521536"/>
            <a:ext cx="1193436" cy="1191944"/>
          </a:xfrm>
          <a:custGeom>
            <a:avLst/>
            <a:gdLst/>
            <a:ahLst/>
            <a:cxnLst/>
            <a:rect l="l" t="t" r="r" b="b"/>
            <a:pathLst>
              <a:path w="1193436" h="1191944">
                <a:moveTo>
                  <a:pt x="0" y="0"/>
                </a:moveTo>
                <a:lnTo>
                  <a:pt x="1193436" y="0"/>
                </a:lnTo>
                <a:lnTo>
                  <a:pt x="1193436" y="1191944"/>
                </a:lnTo>
                <a:lnTo>
                  <a:pt x="0" y="11919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009582" y="6601011"/>
            <a:ext cx="1437936" cy="832205"/>
          </a:xfrm>
          <a:custGeom>
            <a:avLst/>
            <a:gdLst/>
            <a:ahLst/>
            <a:cxnLst/>
            <a:rect l="l" t="t" r="r" b="b"/>
            <a:pathLst>
              <a:path w="1437936" h="832205">
                <a:moveTo>
                  <a:pt x="0" y="0"/>
                </a:moveTo>
                <a:lnTo>
                  <a:pt x="1437936" y="0"/>
                </a:lnTo>
                <a:lnTo>
                  <a:pt x="1437936" y="832206"/>
                </a:lnTo>
                <a:lnTo>
                  <a:pt x="0" y="832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074858" y="8125326"/>
            <a:ext cx="1372660" cy="713783"/>
          </a:xfrm>
          <a:custGeom>
            <a:avLst/>
            <a:gdLst/>
            <a:ahLst/>
            <a:cxnLst/>
            <a:rect l="l" t="t" r="r" b="b"/>
            <a:pathLst>
              <a:path w="1372660" h="713783">
                <a:moveTo>
                  <a:pt x="0" y="0"/>
                </a:moveTo>
                <a:lnTo>
                  <a:pt x="1372660" y="0"/>
                </a:lnTo>
                <a:lnTo>
                  <a:pt x="1372660" y="713783"/>
                </a:lnTo>
                <a:lnTo>
                  <a:pt x="0" y="7137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230408" y="812229"/>
            <a:ext cx="10287103" cy="128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4360" b="1" spc="7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Implementation of the project will provide the city with: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89872" y="2831835"/>
            <a:ext cx="7489761" cy="647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3307" spc="5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conditions for the development of the microdistrict</a:t>
            </a: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r>
              <a:rPr lang="en-US" sz="3307" spc="5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expansion of bicycle infrastructure </a:t>
            </a: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r>
              <a:rPr lang="en-US" sz="3307" spc="5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development of automobile infrastructure </a:t>
            </a: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r>
              <a:rPr lang="en-US" sz="3307" spc="5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connection of microdistricts</a:t>
            </a: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Довільний</PresentationFormat>
  <Paragraphs>33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Helios Extended</vt:lpstr>
      <vt:lpstr>Calibri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dc:creator>Yaroslav Solomianyi</dc:creator>
  <cp:lastModifiedBy>Sisan Mession</cp:lastModifiedBy>
  <cp:revision>3</cp:revision>
  <dcterms:created xsi:type="dcterms:W3CDTF">2006-08-16T00:00:00Z</dcterms:created>
  <dcterms:modified xsi:type="dcterms:W3CDTF">2024-11-06T14:48:38Z</dcterms:modified>
  <dc:identifier>DAGTDkWGydA</dc:identifier>
</cp:coreProperties>
</file>